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AFF25F-EABD-415B-8727-EC80484D7D9A}" v="68" dt="2023-04-09T17:33:26.5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1166" y="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 Savisky" userId="8e7d537bc3bb56bf" providerId="LiveId" clId="{5FAFF25F-EABD-415B-8727-EC80484D7D9A}"/>
    <pc:docChg chg="undo redo custSel modSld">
      <pc:chgData name="Alex Savisky" userId="8e7d537bc3bb56bf" providerId="LiveId" clId="{5FAFF25F-EABD-415B-8727-EC80484D7D9A}" dt="2023-04-09T17:33:26.533" v="2028" actId="14100"/>
      <pc:docMkLst>
        <pc:docMk/>
      </pc:docMkLst>
      <pc:sldChg chg="addSp delSp modSp mod">
        <pc:chgData name="Alex Savisky" userId="8e7d537bc3bb56bf" providerId="LiveId" clId="{5FAFF25F-EABD-415B-8727-EC80484D7D9A}" dt="2023-04-09T17:33:26.533" v="2028" actId="14100"/>
        <pc:sldMkLst>
          <pc:docMk/>
          <pc:sldMk cId="308799683" sldId="256"/>
        </pc:sldMkLst>
        <pc:spChg chg="mod">
          <ac:chgData name="Alex Savisky" userId="8e7d537bc3bb56bf" providerId="LiveId" clId="{5FAFF25F-EABD-415B-8727-EC80484D7D9A}" dt="2023-04-09T17:09:59.982" v="1507" actId="14100"/>
          <ac:spMkLst>
            <pc:docMk/>
            <pc:sldMk cId="308799683" sldId="256"/>
            <ac:spMk id="2" creationId="{D9A1BC78-644B-04A9-B233-4BAFAE00ADCF}"/>
          </ac:spMkLst>
        </pc:spChg>
        <pc:spChg chg="mod">
          <ac:chgData name="Alex Savisky" userId="8e7d537bc3bb56bf" providerId="LiveId" clId="{5FAFF25F-EABD-415B-8727-EC80484D7D9A}" dt="2023-04-09T17:25:54.706" v="1908" actId="20577"/>
          <ac:spMkLst>
            <pc:docMk/>
            <pc:sldMk cId="308799683" sldId="256"/>
            <ac:spMk id="3" creationId="{A918F5D7-21E5-0BEB-2103-E45A7288AEDE}"/>
          </ac:spMkLst>
        </pc:spChg>
        <pc:spChg chg="mod">
          <ac:chgData name="Alex Savisky" userId="8e7d537bc3bb56bf" providerId="LiveId" clId="{5FAFF25F-EABD-415B-8727-EC80484D7D9A}" dt="2023-04-09T17:26:42.473" v="1993" actId="20577"/>
          <ac:spMkLst>
            <pc:docMk/>
            <pc:sldMk cId="308799683" sldId="256"/>
            <ac:spMk id="4" creationId="{47A7B04B-08C4-C477-1378-6F6CC0CACCE6}"/>
          </ac:spMkLst>
        </pc:spChg>
        <pc:spChg chg="add mod">
          <ac:chgData name="Alex Savisky" userId="8e7d537bc3bb56bf" providerId="LiveId" clId="{5FAFF25F-EABD-415B-8727-EC80484D7D9A}" dt="2023-04-09T17:22:52.400" v="1752" actId="14100"/>
          <ac:spMkLst>
            <pc:docMk/>
            <pc:sldMk cId="308799683" sldId="256"/>
            <ac:spMk id="7" creationId="{68C33970-6059-4EBB-9F7D-080FF47B92A7}"/>
          </ac:spMkLst>
        </pc:spChg>
        <pc:spChg chg="mod">
          <ac:chgData name="Alex Savisky" userId="8e7d537bc3bb56bf" providerId="LiveId" clId="{5FAFF25F-EABD-415B-8727-EC80484D7D9A}" dt="2023-04-09T17:27:06.264" v="1995" actId="120"/>
          <ac:spMkLst>
            <pc:docMk/>
            <pc:sldMk cId="308799683" sldId="256"/>
            <ac:spMk id="8" creationId="{D1B0757F-A7DF-E3CA-9EA2-342BEFB70BD3}"/>
          </ac:spMkLst>
        </pc:spChg>
        <pc:spChg chg="del mod">
          <ac:chgData name="Alex Savisky" userId="8e7d537bc3bb56bf" providerId="LiveId" clId="{5FAFF25F-EABD-415B-8727-EC80484D7D9A}" dt="2023-04-09T16:02:31.351" v="98" actId="478"/>
          <ac:spMkLst>
            <pc:docMk/>
            <pc:sldMk cId="308799683" sldId="256"/>
            <ac:spMk id="9" creationId="{913433F3-F4F9-DDAD-D58F-8D43C56846EE}"/>
          </ac:spMkLst>
        </pc:spChg>
        <pc:spChg chg="mod">
          <ac:chgData name="Alex Savisky" userId="8e7d537bc3bb56bf" providerId="LiveId" clId="{5FAFF25F-EABD-415B-8727-EC80484D7D9A}" dt="2023-04-09T17:23:22.257" v="1754" actId="20577"/>
          <ac:spMkLst>
            <pc:docMk/>
            <pc:sldMk cId="308799683" sldId="256"/>
            <ac:spMk id="11" creationId="{D1384C18-38B7-BA61-73C7-8FD3A5645A76}"/>
          </ac:spMkLst>
        </pc:spChg>
        <pc:picChg chg="mod modCrop">
          <ac:chgData name="Alex Savisky" userId="8e7d537bc3bb56bf" providerId="LiveId" clId="{5FAFF25F-EABD-415B-8727-EC80484D7D9A}" dt="2023-04-09T16:44:58.354" v="792" actId="14100"/>
          <ac:picMkLst>
            <pc:docMk/>
            <pc:sldMk cId="308799683" sldId="256"/>
            <ac:picMk id="5" creationId="{9A038C46-A3C8-1ACA-7759-DE124CFB51DE}"/>
          </ac:picMkLst>
        </pc:picChg>
        <pc:picChg chg="add del mod">
          <ac:chgData name="Alex Savisky" userId="8e7d537bc3bb56bf" providerId="LiveId" clId="{5FAFF25F-EABD-415B-8727-EC80484D7D9A}" dt="2023-04-09T17:29:27.792" v="2006" actId="478"/>
          <ac:picMkLst>
            <pc:docMk/>
            <pc:sldMk cId="308799683" sldId="256"/>
            <ac:picMk id="6" creationId="{3A9F219D-54DE-F39B-CE67-7A450229AB57}"/>
          </ac:picMkLst>
        </pc:picChg>
        <pc:picChg chg="add del mod">
          <ac:chgData name="Alex Savisky" userId="8e7d537bc3bb56bf" providerId="LiveId" clId="{5FAFF25F-EABD-415B-8727-EC80484D7D9A}" dt="2023-04-09T17:29:19.089" v="2003"/>
          <ac:picMkLst>
            <pc:docMk/>
            <pc:sldMk cId="308799683" sldId="256"/>
            <ac:picMk id="10" creationId="{C7086C3A-2A37-0F40-CF37-447B8045D7B3}"/>
          </ac:picMkLst>
        </pc:picChg>
        <pc:picChg chg="mod">
          <ac:chgData name="Alex Savisky" userId="8e7d537bc3bb56bf" providerId="LiveId" clId="{5FAFF25F-EABD-415B-8727-EC80484D7D9A}" dt="2023-04-09T17:31:19.410" v="2020" actId="14100"/>
          <ac:picMkLst>
            <pc:docMk/>
            <pc:sldMk cId="308799683" sldId="256"/>
            <ac:picMk id="1026" creationId="{9C54AE1A-6CEC-98BB-EB3C-C92E75745276}"/>
          </ac:picMkLst>
        </pc:picChg>
        <pc:picChg chg="mod">
          <ac:chgData name="Alex Savisky" userId="8e7d537bc3bb56bf" providerId="LiveId" clId="{5FAFF25F-EABD-415B-8727-EC80484D7D9A}" dt="2023-04-09T17:32:40.137" v="2025" actId="14100"/>
          <ac:picMkLst>
            <pc:docMk/>
            <pc:sldMk cId="308799683" sldId="256"/>
            <ac:picMk id="1028" creationId="{49BD6BAF-7A78-C0C3-9883-08B0946670B6}"/>
          </ac:picMkLst>
        </pc:picChg>
        <pc:picChg chg="add mod">
          <ac:chgData name="Alex Savisky" userId="8e7d537bc3bb56bf" providerId="LiveId" clId="{5FAFF25F-EABD-415B-8727-EC80484D7D9A}" dt="2023-04-09T17:33:08.756" v="2026" actId="14100"/>
          <ac:picMkLst>
            <pc:docMk/>
            <pc:sldMk cId="308799683" sldId="256"/>
            <ac:picMk id="1030" creationId="{3A78BA62-FDC8-A64F-4B4A-68A89A047EB7}"/>
          </ac:picMkLst>
        </pc:picChg>
        <pc:picChg chg="mod">
          <ac:chgData name="Alex Savisky" userId="8e7d537bc3bb56bf" providerId="LiveId" clId="{5FAFF25F-EABD-415B-8727-EC80484D7D9A}" dt="2023-04-09T17:33:26.533" v="2028" actId="14100"/>
          <ac:picMkLst>
            <pc:docMk/>
            <pc:sldMk cId="308799683" sldId="256"/>
            <ac:picMk id="1032" creationId="{DC6B58F3-A09B-8750-62AE-A2A4B747F1A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6AF3-4B27-4AB5-A2D7-DA3A8B6CF528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DCC1A-FCEB-4D11-985D-6BDA3024B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993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6AF3-4B27-4AB5-A2D7-DA3A8B6CF528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DCC1A-FCEB-4D11-985D-6BDA3024B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8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6AF3-4B27-4AB5-A2D7-DA3A8B6CF528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DCC1A-FCEB-4D11-985D-6BDA3024B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059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6AF3-4B27-4AB5-A2D7-DA3A8B6CF528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DCC1A-FCEB-4D11-985D-6BDA3024B8F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1904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6AF3-4B27-4AB5-A2D7-DA3A8B6CF528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DCC1A-FCEB-4D11-985D-6BDA3024B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40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6AF3-4B27-4AB5-A2D7-DA3A8B6CF528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DCC1A-FCEB-4D11-985D-6BDA3024B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337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6AF3-4B27-4AB5-A2D7-DA3A8B6CF528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DCC1A-FCEB-4D11-985D-6BDA3024B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227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6AF3-4B27-4AB5-A2D7-DA3A8B6CF528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DCC1A-FCEB-4D11-985D-6BDA3024B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5278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6AF3-4B27-4AB5-A2D7-DA3A8B6CF528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DCC1A-FCEB-4D11-985D-6BDA3024B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426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6AF3-4B27-4AB5-A2D7-DA3A8B6CF528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DCC1A-FCEB-4D11-985D-6BDA3024B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000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6AF3-4B27-4AB5-A2D7-DA3A8B6CF528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DCC1A-FCEB-4D11-985D-6BDA3024B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533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6AF3-4B27-4AB5-A2D7-DA3A8B6CF528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DCC1A-FCEB-4D11-985D-6BDA3024B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08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6AF3-4B27-4AB5-A2D7-DA3A8B6CF528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DCC1A-FCEB-4D11-985D-6BDA3024B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723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6AF3-4B27-4AB5-A2D7-DA3A8B6CF528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DCC1A-FCEB-4D11-985D-6BDA3024B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454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6AF3-4B27-4AB5-A2D7-DA3A8B6CF528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DCC1A-FCEB-4D11-985D-6BDA3024B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748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6AF3-4B27-4AB5-A2D7-DA3A8B6CF528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DCC1A-FCEB-4D11-985D-6BDA3024B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17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6AF3-4B27-4AB5-A2D7-DA3A8B6CF528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DCC1A-FCEB-4D11-985D-6BDA3024B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94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72F26AF3-4B27-4AB5-A2D7-DA3A8B6CF528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01ADCC1A-FCEB-4D11-985D-6BDA3024B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651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1BC78-644B-04A9-B233-4BAFAE00AD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7275" y="25378"/>
            <a:ext cx="10840683" cy="646331"/>
          </a:xfrm>
        </p:spPr>
        <p:txBody>
          <a:bodyPr>
            <a:noAutofit/>
          </a:bodyPr>
          <a:lstStyle/>
          <a:p>
            <a:pPr algn="ctr"/>
            <a:r>
              <a:rPr lang="en-US" sz="4000" b="1" i="1" u="sng" dirty="0"/>
              <a:t>Software  Experiences at BDO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A038C46-A3C8-1ACA-7759-DE124CFB51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46" b="18420"/>
          <a:stretch/>
        </p:blipFill>
        <p:spPr>
          <a:xfrm>
            <a:off x="8425542" y="4623852"/>
            <a:ext cx="3699783" cy="220877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1B0757F-A7DF-E3CA-9EA2-342BEFB70BD3}"/>
              </a:ext>
            </a:extLst>
          </p:cNvPr>
          <p:cNvSpPr txBox="1"/>
          <p:nvPr/>
        </p:nvSpPr>
        <p:spPr>
          <a:xfrm>
            <a:off x="-1" y="843677"/>
            <a:ext cx="488952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Alex Savisky – Core Tax Services Intern, BDO</a:t>
            </a:r>
          </a:p>
          <a:p>
            <a:r>
              <a:rPr lang="en-US" i="1" u="sng" dirty="0"/>
              <a:t>Responsibilities: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Preparing client tax documents &amp; returns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Adjusting and disposing of client assets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Tax research on various topics</a:t>
            </a:r>
          </a:p>
          <a:p>
            <a:r>
              <a:rPr lang="en-US" i="1" u="sng" dirty="0"/>
              <a:t>What I’ve learned: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Different software/technologies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Prepare different entities tax documents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Importance of communication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Use time more effectively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1384C18-38B7-BA61-73C7-8FD3A5645A76}"/>
              </a:ext>
            </a:extLst>
          </p:cNvPr>
          <p:cNvSpPr txBox="1"/>
          <p:nvPr/>
        </p:nvSpPr>
        <p:spPr>
          <a:xfrm>
            <a:off x="66675" y="3776951"/>
            <a:ext cx="503717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u="sng" dirty="0"/>
              <a:t>Industry lessons: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Urgency and pace of busy season</a:t>
            </a:r>
          </a:p>
          <a:p>
            <a:r>
              <a:rPr lang="en-US" i="1" u="sng" dirty="0"/>
              <a:t>Company lessons: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Review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Billable hours expectations</a:t>
            </a:r>
          </a:p>
          <a:p>
            <a:r>
              <a:rPr lang="en-US" i="1" u="sng" dirty="0"/>
              <a:t>Career process: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Actions &amp; decisions needed to receive a full-time offer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Importance of feedback from project leads  </a:t>
            </a:r>
          </a:p>
          <a:p>
            <a:r>
              <a:rPr lang="en-US" i="1" u="sng" dirty="0"/>
              <a:t>Self Reflection: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Importance of adaptability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Working better as a team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Ask as many questions as possible</a:t>
            </a:r>
          </a:p>
        </p:txBody>
      </p:sp>
      <p:pic>
        <p:nvPicPr>
          <p:cNvPr id="1026" name="Picture 2" descr="Home - BDO">
            <a:extLst>
              <a:ext uri="{FF2B5EF4-FFF2-40B4-BE49-F238E27FC236}">
                <a16:creationId xmlns:a16="http://schemas.microsoft.com/office/drawing/2014/main" id="{9C54AE1A-6CEC-98BB-EB3C-C92E7574527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58" t="27297" r="15695" b="27900"/>
          <a:stretch/>
        </p:blipFill>
        <p:spPr bwMode="auto">
          <a:xfrm>
            <a:off x="70813" y="25378"/>
            <a:ext cx="2659807" cy="818299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urePrep and Thomson Reuters Partner for Streamlined Tax Prep">
            <a:extLst>
              <a:ext uri="{FF2B5EF4-FFF2-40B4-BE49-F238E27FC236}">
                <a16:creationId xmlns:a16="http://schemas.microsoft.com/office/drawing/2014/main" id="{49BD6BAF-7A78-C0C3-9883-08B0946670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8" t="32847" r="1173" b="32051"/>
          <a:stretch/>
        </p:blipFill>
        <p:spPr bwMode="auto">
          <a:xfrm>
            <a:off x="4907902" y="639252"/>
            <a:ext cx="3474820" cy="620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homson Reuters">
            <a:extLst>
              <a:ext uri="{FF2B5EF4-FFF2-40B4-BE49-F238E27FC236}">
                <a16:creationId xmlns:a16="http://schemas.microsoft.com/office/drawing/2014/main" id="{DC6B58F3-A09B-8750-62AE-A2A4B747F1A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130" b="35490"/>
          <a:stretch/>
        </p:blipFill>
        <p:spPr bwMode="auto">
          <a:xfrm>
            <a:off x="8453534" y="633750"/>
            <a:ext cx="3699783" cy="646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918F5D7-21E5-0BEB-2103-E45A7288AEDE}"/>
              </a:ext>
            </a:extLst>
          </p:cNvPr>
          <p:cNvSpPr txBox="1"/>
          <p:nvPr/>
        </p:nvSpPr>
        <p:spPr>
          <a:xfrm>
            <a:off x="4907902" y="1280080"/>
            <a:ext cx="35176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u="sng" dirty="0"/>
              <a:t>SurePrep Features: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Index client documents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Sign off documents as reviewed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Prepare client tax forms</a:t>
            </a:r>
          </a:p>
          <a:p>
            <a:r>
              <a:rPr lang="en-US" i="1" u="sng" dirty="0"/>
              <a:t>Learning experience, challenge, and solution: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Learned through use &amp; trainings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Challenged importing to GoSystem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Resolved by shadowing associates</a:t>
            </a:r>
          </a:p>
          <a:p>
            <a:r>
              <a:rPr lang="en-US" i="1" u="sng" dirty="0"/>
              <a:t>Tips to learning the software: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SurePrep university trainings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Taking notes on demonstrations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Shadowing with associates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A7B04B-08C4-C477-1378-6F6CC0CACCE6}"/>
              </a:ext>
            </a:extLst>
          </p:cNvPr>
          <p:cNvSpPr txBox="1"/>
          <p:nvPr/>
        </p:nvSpPr>
        <p:spPr>
          <a:xfrm>
            <a:off x="8425542" y="1280080"/>
            <a:ext cx="376645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u="sng" dirty="0"/>
              <a:t>GoSystem Features: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1600" dirty="0"/>
              <a:t>Prepare client tax forms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1600" dirty="0"/>
              <a:t>E-file extensions/returns for processing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1600" dirty="0"/>
              <a:t>Print client tax forms and documents</a:t>
            </a:r>
          </a:p>
          <a:p>
            <a:r>
              <a:rPr lang="en-US" i="1" u="sng" dirty="0"/>
              <a:t>Learning experience, challenge, and solution: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1600" dirty="0"/>
              <a:t>Learned through use &amp; trainings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1600" dirty="0"/>
              <a:t>Challenged fixing diagnostic error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1600" dirty="0"/>
              <a:t>Resolved with trial &amp; error</a:t>
            </a:r>
          </a:p>
          <a:p>
            <a:r>
              <a:rPr lang="en-US" i="1" u="sng" dirty="0"/>
              <a:t>Tips to learning the software: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1600" dirty="0"/>
              <a:t>Taking detailed notes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1600" dirty="0"/>
              <a:t>Attending company wide trainings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1600" dirty="0"/>
              <a:t>Asking questions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C33970-6059-4EBB-9F7D-080FF47B92A7}"/>
              </a:ext>
            </a:extLst>
          </p:cNvPr>
          <p:cNvSpPr txBox="1"/>
          <p:nvPr/>
        </p:nvSpPr>
        <p:spPr>
          <a:xfrm>
            <a:off x="66675" y="3399261"/>
            <a:ext cx="4607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/>
              <a:t>Key Takeaways</a:t>
            </a:r>
          </a:p>
        </p:txBody>
      </p:sp>
      <p:pic>
        <p:nvPicPr>
          <p:cNvPr id="1030" name="Picture 6" descr="Workspace - SurePrep">
            <a:extLst>
              <a:ext uri="{FF2B5EF4-FFF2-40B4-BE49-F238E27FC236}">
                <a16:creationId xmlns:a16="http://schemas.microsoft.com/office/drawing/2014/main" id="{3A78BA62-FDC8-A64F-4B4A-68A89A047E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0" t="3358" r="1692" b="6985"/>
          <a:stretch/>
        </p:blipFill>
        <p:spPr bwMode="auto">
          <a:xfrm>
            <a:off x="4974841" y="4623851"/>
            <a:ext cx="3407881" cy="2208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799683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1264</TotalTime>
  <Words>214</Words>
  <Application>Microsoft Office PowerPoint</Application>
  <PresentationFormat>Widescreen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Software  Experiences at BDO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Savisky</dc:creator>
  <cp:lastModifiedBy>Alex Savisky</cp:lastModifiedBy>
  <cp:revision>13</cp:revision>
  <dcterms:created xsi:type="dcterms:W3CDTF">2023-04-08T20:28:50Z</dcterms:created>
  <dcterms:modified xsi:type="dcterms:W3CDTF">2023-04-09T17:33:28Z</dcterms:modified>
</cp:coreProperties>
</file>